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CFC"/>
    <a:srgbClr val="09090C"/>
    <a:srgbClr val="FFFFFF"/>
    <a:srgbClr val="000000"/>
    <a:srgbClr val="9B8C69"/>
    <a:srgbClr val="79958B"/>
    <a:srgbClr val="476262"/>
    <a:srgbClr val="272D2B"/>
    <a:srgbClr val="647E6B"/>
    <a:srgbClr val="A2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73" d="100"/>
          <a:sy n="73" d="100"/>
        </p:scale>
        <p:origin x="120" y="581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8B6240-78DA-093E-542D-EA8232A522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1978-CD08-4DE4-0B35-D8E00EB98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42AC-E7EB-4533-80AB-C3850196CED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33651-3489-31BD-ED31-0609855FBC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1A6A1-1395-B89B-42E0-2208966D9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1E2F7-14E3-4821-A409-B7BC1E27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621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3BC9-3C98-4AB2-8802-02853E289FB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5B5A-C175-4C17-879C-A25F50F4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circle in a purple and orange color&#10;&#10;AI-generated content may be incorrect.">
            <a:extLst>
              <a:ext uri="{FF2B5EF4-FFF2-40B4-BE49-F238E27FC236}">
                <a16:creationId xmlns:a16="http://schemas.microsoft.com/office/drawing/2014/main" id="{C8E832A1-AE20-595C-6C6A-C6CAD6D7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t="1529" r="16895" b="27442"/>
          <a:stretch>
            <a:fillRect/>
          </a:stretch>
        </p:blipFill>
        <p:spPr>
          <a:xfrm flipH="1">
            <a:off x="-27432" y="0"/>
            <a:ext cx="12219432" cy="6865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259" y="1820486"/>
            <a:ext cx="4800600" cy="276218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260" y="4714821"/>
            <a:ext cx="3830874" cy="149661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5259" y="219456"/>
            <a:ext cx="2703777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5440" y="219456"/>
            <a:ext cx="1495365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359139-99F8-4B6E-8834-95F2B9D91EE4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tIns="36576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EB34FF5-770C-AA64-B806-5D6DED71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3843"/>
            <a:ext cx="12188952" cy="2394157"/>
          </a:xfrm>
          <a:gradFill>
            <a:gsLst>
              <a:gs pos="31000">
                <a:srgbClr val="000000">
                  <a:alpha val="30000"/>
                </a:srgbClr>
              </a:gs>
              <a:gs pos="87000">
                <a:srgbClr val="000000">
                  <a:alpha val="60000"/>
                </a:srgbClr>
              </a:gs>
              <a:gs pos="0">
                <a:srgbClr val="000000">
                  <a:alpha val="0"/>
                </a:srgbClr>
              </a:gs>
            </a:gsLst>
            <a:lin ang="5400000" scaled="0"/>
          </a:gradFill>
        </p:spPr>
        <p:txBody>
          <a:bodyPr lIns="502920" tIns="0" rIns="5029200" bIns="365760"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132BB0-A42B-7355-8046-F22B2344C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1099" y="4463843"/>
            <a:ext cx="3387853" cy="2394157"/>
          </a:xfrm>
        </p:spPr>
        <p:txBody>
          <a:bodyPr vert="horz" lIns="137160" tIns="365760" rIns="0" bIns="457200" rtlCol="0" anchor="b">
            <a:norm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7656" y="219456"/>
            <a:ext cx="27406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866095" y="219456"/>
            <a:ext cx="195799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560963-1EEA-4BDE-8FF9-3FEE13B5D43C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62195" y="219456"/>
            <a:ext cx="448805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86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43" y="1114447"/>
            <a:ext cx="5442757" cy="29215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baseline="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68" y="4993008"/>
            <a:ext cx="3972704" cy="124799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605" y="215057"/>
            <a:ext cx="2703777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5989" y="215057"/>
            <a:ext cx="153706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28EA85A9-CA9F-4339-89EF-28F09ED3FE86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909" y="215057"/>
            <a:ext cx="540412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C1F583-2497-2836-36DF-2076DFFFBA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83830" y="1181100"/>
            <a:ext cx="4408170" cy="5701208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4425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2872" y="1115568"/>
            <a:ext cx="2960028" cy="368476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4423" y="5004262"/>
            <a:ext cx="2968477" cy="124413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19456"/>
            <a:ext cx="2597858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2872" y="219456"/>
            <a:ext cx="1550328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2D904F51-6E72-42BA-AFA1-975939F2ADF3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129" y="219456"/>
            <a:ext cx="539588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4B0817-C121-ACE0-AD00-44CE39241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181099"/>
            <a:ext cx="8367452" cy="5685213"/>
          </a:xfrm>
          <a:custGeom>
            <a:avLst/>
            <a:gdLst>
              <a:gd name="connsiteX0" fmla="*/ 0 w 6769976"/>
              <a:gd name="connsiteY0" fmla="*/ 0 h 5895164"/>
              <a:gd name="connsiteX1" fmla="*/ 6769976 w 6769976"/>
              <a:gd name="connsiteY1" fmla="*/ 0 h 5895164"/>
              <a:gd name="connsiteX2" fmla="*/ 6769976 w 6769976"/>
              <a:gd name="connsiteY2" fmla="*/ 5895164 h 5895164"/>
              <a:gd name="connsiteX3" fmla="*/ 0 w 6769976"/>
              <a:gd name="connsiteY3" fmla="*/ 5895164 h 589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6" h="5895164">
                <a:moveTo>
                  <a:pt x="0" y="0"/>
                </a:moveTo>
                <a:lnTo>
                  <a:pt x="6769976" y="0"/>
                </a:lnTo>
                <a:lnTo>
                  <a:pt x="6769976" y="5895164"/>
                </a:lnTo>
                <a:lnTo>
                  <a:pt x="0" y="589516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302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903" y="4822407"/>
            <a:ext cx="6925432" cy="135134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3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5224" y="4822406"/>
            <a:ext cx="2724238" cy="135134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8C40B5-A026-132B-C915-2335F94E4A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0"/>
            <a:ext cx="10325100" cy="4653649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6903" y="6447496"/>
            <a:ext cx="214036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5224" y="6451888"/>
            <a:ext cx="1581238" cy="33832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effectLst/>
              </a:defRPr>
            </a:lvl1pPr>
          </a:lstStyle>
          <a:p>
            <a:fld id="{096358FC-80A5-41A4-8D07-88F12E18DF82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357" y="6451888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olorful background&#10;&#10;AI-generated content may be incorrect.">
            <a:extLst>
              <a:ext uri="{FF2B5EF4-FFF2-40B4-BE49-F238E27FC236}">
                <a16:creationId xmlns:a16="http://schemas.microsoft.com/office/drawing/2014/main" id="{6F838A51-B977-1664-089F-3B2250DFE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80" y="4311805"/>
            <a:ext cx="8585337" cy="2368300"/>
          </a:xfrm>
        </p:spPr>
        <p:txBody>
          <a:bodyPr anchor="b">
            <a:normAutofit/>
          </a:bodyPr>
          <a:lstStyle>
            <a:lvl1pPr>
              <a:defRPr sz="6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19456"/>
            <a:ext cx="265617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9456"/>
            <a:ext cx="191325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006E0F-42A5-451E-8A36-26756F7C34E0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8" y="219456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ink and purple light&#10;&#10;AI-generated content may be incorrect.">
            <a:extLst>
              <a:ext uri="{FF2B5EF4-FFF2-40B4-BE49-F238E27FC236}">
                <a16:creationId xmlns:a16="http://schemas.microsoft.com/office/drawing/2014/main" id="{B984133B-2ACD-DC2E-DD48-CC86F4063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80" y="4311805"/>
            <a:ext cx="8585337" cy="2368300"/>
          </a:xfrm>
        </p:spPr>
        <p:txBody>
          <a:bodyPr anchor="b">
            <a:normAutofit/>
          </a:bodyPr>
          <a:lstStyle>
            <a:lvl1pPr>
              <a:defRPr sz="69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19456"/>
            <a:ext cx="265617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6416" y="219456"/>
            <a:ext cx="149415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006E0F-42A5-451E-8A36-26756F7C34E0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8" y="219456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purple and orange light&#10;&#10;AI-generated content may be incorrect.">
            <a:extLst>
              <a:ext uri="{FF2B5EF4-FFF2-40B4-BE49-F238E27FC236}">
                <a16:creationId xmlns:a16="http://schemas.microsoft.com/office/drawing/2014/main" id="{D09BF41B-6D10-9A6E-03E4-5E7320A61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2869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8" y="2138776"/>
            <a:ext cx="6433266" cy="1962149"/>
          </a:xfrm>
        </p:spPr>
        <p:txBody>
          <a:bodyPr anchor="t">
            <a:normAutofit/>
          </a:bodyPr>
          <a:lstStyle>
            <a:lvl1pPr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3300" y="214858"/>
            <a:ext cx="1485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922ABD-C052-4D3A-818B-C58AFC20B321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53301" y="2138776"/>
            <a:ext cx="3718420" cy="4109624"/>
          </a:xfrm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3pPr>
            <a:lvl4pPr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3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circle in a purple and orange color&#10;&#10;AI-generated content may be incorrect.">
            <a:extLst>
              <a:ext uri="{FF2B5EF4-FFF2-40B4-BE49-F238E27FC236}">
                <a16:creationId xmlns:a16="http://schemas.microsoft.com/office/drawing/2014/main" id="{8AD56A61-7CC3-3597-02EB-CC5DE117D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8959" r="915" b="25228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7" y="915709"/>
            <a:ext cx="11404534" cy="1604654"/>
          </a:xfrm>
        </p:spPr>
        <p:txBody>
          <a:bodyPr anchor="t">
            <a:normAutofit/>
          </a:bodyPr>
          <a:lstStyle>
            <a:lvl1pPr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214858"/>
            <a:ext cx="1485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922ABD-C052-4D3A-818B-C58AFC20B321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2400" y="2705100"/>
            <a:ext cx="4000500" cy="3682028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3pPr>
            <a:lvl4pPr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3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Pr>
        <a:solidFill>
          <a:srgbClr val="090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red and yellow light&#10;&#10;AI-generated content may be incorrect.">
            <a:extLst>
              <a:ext uri="{FF2B5EF4-FFF2-40B4-BE49-F238E27FC236}">
                <a16:creationId xmlns:a16="http://schemas.microsoft.com/office/drawing/2014/main" id="{BD349A90-08FB-AFC0-8649-56404DF7B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9"/>
          <a:stretch>
            <a:fillRect/>
          </a:stretch>
        </p:blipFill>
        <p:spPr>
          <a:xfrm rot="10800000" flipH="1">
            <a:off x="-9982" y="2555751"/>
            <a:ext cx="12192000" cy="4343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52" y="3481713"/>
            <a:ext cx="5496426" cy="2092272"/>
          </a:xfrm>
        </p:spPr>
        <p:txBody>
          <a:bodyPr anchor="t">
            <a:normAutofit/>
          </a:bodyPr>
          <a:lstStyle>
            <a:lvl1pPr>
              <a:defRPr sz="7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3EA2DD-B019-E3AA-ACB7-13CC3353E8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555751"/>
          </a:xfrm>
          <a:blipFill>
            <a:blip r:embed="rId3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660" y="2734068"/>
            <a:ext cx="2727331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85567" y="2734068"/>
            <a:ext cx="1586711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8FC9B1-6F61-4A8F-9F5E-715654075A93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6614" y="2734068"/>
            <a:ext cx="526695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5567" y="3481713"/>
            <a:ext cx="3916103" cy="2765887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1pPr>
            <a:lvl2pPr marL="571500" indent="-342900">
              <a:lnSpc>
                <a:spcPct val="130000"/>
              </a:lnSpc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2pPr>
            <a:lvl3pPr marL="800100" indent="-342900">
              <a:lnSpc>
                <a:spcPct val="130000"/>
              </a:lnSpc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3pPr>
            <a:lvl4pPr>
              <a:lnSpc>
                <a:spcPct val="130000"/>
              </a:lnSpc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4pPr>
            <a:lvl5pPr>
              <a:lnSpc>
                <a:spcPct val="130000"/>
              </a:lnSpc>
              <a:buFont typeface="+mj-lt"/>
              <a:buAutoNum type="arabicPeriod"/>
              <a:defRPr lang="en-US" sz="1400" dirty="0">
                <a:solidFill>
                  <a:schemeClr val="tx1"/>
                </a:solidFill>
              </a:defRPr>
            </a:lvl5pPr>
          </a:lstStyle>
          <a:p>
            <a:pPr marL="228600" lvl="0" indent="-228600"/>
            <a:r>
              <a:rPr lang="en-US"/>
              <a:t>Click to 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  <a:p>
            <a:pPr marL="228600" lvl="3" indent="-228600"/>
            <a:r>
              <a:rPr lang="en-US"/>
              <a:t>Fourth level</a:t>
            </a:r>
          </a:p>
          <a:p>
            <a:pPr marL="228600" lvl="4" indent="-228600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olorful object&#10;&#10;AI-generated content may be incorrect.">
            <a:extLst>
              <a:ext uri="{FF2B5EF4-FFF2-40B4-BE49-F238E27FC236}">
                <a16:creationId xmlns:a16="http://schemas.microsoft.com/office/drawing/2014/main" id="{BA44554C-C893-3987-6CAA-1AE3D3275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r="1" b="13701"/>
          <a:stretch>
            <a:fillRect/>
          </a:stretch>
        </p:blipFill>
        <p:spPr>
          <a:xfrm rot="5400000" flipV="1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1762539"/>
            <a:ext cx="3987207" cy="2073091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93" y="214858"/>
            <a:ext cx="152274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34B68-E20D-4A56-8B99-0EF3081FA97A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1993" y="1762539"/>
            <a:ext cx="3482340" cy="207309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  <a:lvl2pPr marL="228600" indent="0">
              <a:buNone/>
              <a:defRPr lang="en-US" dirty="0">
                <a:solidFill>
                  <a:schemeClr val="tx1"/>
                </a:solidFill>
              </a:defRPr>
            </a:lvl2pPr>
            <a:lvl3pPr marL="457200" indent="0">
              <a:buNone/>
              <a:defRPr lang="en-US" dirty="0">
                <a:solidFill>
                  <a:schemeClr val="tx1"/>
                </a:solidFill>
              </a:defRPr>
            </a:lvl3pPr>
            <a:lvl4pPr marL="685800" indent="0">
              <a:buNone/>
              <a:defRPr lang="en-US" dirty="0">
                <a:solidFill>
                  <a:schemeClr val="tx1"/>
                </a:solidFill>
              </a:defRPr>
            </a:lvl4pPr>
            <a:lvl5pPr marL="914400" indent="0">
              <a:buNone/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5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7452" y="214858"/>
            <a:ext cx="1485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BE14B8-5058-4271-B378-2217DE83796E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129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olorful object&#10;&#10;AI-generated content may be incorrect.">
            <a:extLst>
              <a:ext uri="{FF2B5EF4-FFF2-40B4-BE49-F238E27FC236}">
                <a16:creationId xmlns:a16="http://schemas.microsoft.com/office/drawing/2014/main" id="{B193FB30-082C-50CD-EEC9-7D410FFB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57" t="5088" r="86" b="21926"/>
          <a:stretch>
            <a:fillRect/>
          </a:stretch>
        </p:blipFill>
        <p:spPr>
          <a:xfrm flipH="1">
            <a:off x="0" y="0"/>
            <a:ext cx="12192000" cy="685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80" y="1276990"/>
            <a:ext cx="5385079" cy="98565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12904" y="214858"/>
            <a:ext cx="25146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BE14B8-5058-4271-B378-2217DE83796E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2980" y="214858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904" y="2471736"/>
            <a:ext cx="5385079" cy="3493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896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urple and black background&#10;&#10;AI-generated content may be incorrect.">
            <a:extLst>
              <a:ext uri="{FF2B5EF4-FFF2-40B4-BE49-F238E27FC236}">
                <a16:creationId xmlns:a16="http://schemas.microsoft.com/office/drawing/2014/main" id="{518E8C82-2B1B-76C7-A67D-099AEEEAD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/>
          <a:stretch>
            <a:fillRect/>
          </a:stretch>
        </p:blipFill>
        <p:spPr>
          <a:xfrm>
            <a:off x="6324601" y="1"/>
            <a:ext cx="58812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1" y="1276990"/>
            <a:ext cx="5378267" cy="98565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4858"/>
            <a:ext cx="194184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BE14B8-5058-4271-B378-2217DE83796E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295" y="214858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77" y="2471736"/>
            <a:ext cx="5378268" cy="36627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35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purple light&#10;&#10;AI-generated content may be incorrect.">
            <a:extLst>
              <a:ext uri="{FF2B5EF4-FFF2-40B4-BE49-F238E27FC236}">
                <a16:creationId xmlns:a16="http://schemas.microsoft.com/office/drawing/2014/main" id="{A9C84165-A857-83C5-C6BE-C4EB68C90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9"/>
          <a:stretch>
            <a:fillRect/>
          </a:stretch>
        </p:blipFill>
        <p:spPr>
          <a:xfrm flipH="1">
            <a:off x="0" y="2040834"/>
            <a:ext cx="12192000" cy="4817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946412"/>
            <a:ext cx="2971800" cy="3192118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8700" y="214858"/>
            <a:ext cx="2452852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C06331-6E41-42DD-926E-C670E485C891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2980" y="214858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8700" y="1946413"/>
            <a:ext cx="5189220" cy="319211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649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rgbClr val="0909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purple and orange light&#10;&#10;AI-generated content may be incorrect.">
            <a:extLst>
              <a:ext uri="{FF2B5EF4-FFF2-40B4-BE49-F238E27FC236}">
                <a16:creationId xmlns:a16="http://schemas.microsoft.com/office/drawing/2014/main" id="{E41EB56E-DF88-E5AB-35AF-891395DCD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6900"/>
            <a:ext cx="9144000" cy="245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1886712"/>
            <a:ext cx="3507989" cy="3233928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08394"/>
            <a:ext cx="253211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208394"/>
            <a:ext cx="20175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CB2F34-49A1-4C07-91D5-90BE967306D3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588" y="208394"/>
            <a:ext cx="55315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7401" y="1886712"/>
            <a:ext cx="4495800" cy="32339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0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8" y="1828800"/>
            <a:ext cx="8496302" cy="1010093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0B0CD9-4253-4E22-9BCD-0DF67297DF8E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6900" y="3168292"/>
            <a:ext cx="8496300" cy="262540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1126457"/>
            <a:ext cx="3667167" cy="28892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7677" y="214858"/>
            <a:ext cx="1522740" cy="338328"/>
          </a:xfrm>
        </p:spPr>
        <p:txBody>
          <a:bodyPr/>
          <a:lstStyle/>
          <a:p>
            <a:fld id="{81C379B3-3585-4FAF-BD63-57B9BB47E12C}" type="datetime1">
              <a:rPr lang="en-US" smtClean="0"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258" y="214858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7677" y="1126457"/>
            <a:ext cx="5848423" cy="5121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96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1126457"/>
            <a:ext cx="2920407" cy="28892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5522" y="214858"/>
            <a:ext cx="1811877" cy="338328"/>
          </a:xfrm>
        </p:spPr>
        <p:txBody>
          <a:bodyPr/>
          <a:lstStyle/>
          <a:p>
            <a:fld id="{81C379B3-3585-4FAF-BD63-57B9BB47E12C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258" y="214858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5523" y="1126457"/>
            <a:ext cx="7503203" cy="5121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5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36" y="1115568"/>
            <a:ext cx="2505264" cy="162412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9456"/>
            <a:ext cx="268404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4064" y="215823"/>
            <a:ext cx="1485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4EE7FE5-A250-423F-B9E1-3EE5D07A8055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242" y="215823"/>
            <a:ext cx="549272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8436" y="3028523"/>
            <a:ext cx="2505264" cy="34103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B2531DA-E07E-34C2-010B-27DB8B0049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4064" y="1181100"/>
            <a:ext cx="8817936" cy="5676900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74308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5467" y="1115568"/>
            <a:ext cx="2505264" cy="162412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9456"/>
            <a:ext cx="2684048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5467" y="215823"/>
            <a:ext cx="1899259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4EE7FE5-A250-423F-B9E1-3EE5D07A8055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650" y="215823"/>
            <a:ext cx="538545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B2531DA-E07E-34C2-010B-27DB8B0049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181100"/>
            <a:ext cx="8356833" cy="5676900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15467" y="3646713"/>
            <a:ext cx="2505264" cy="272868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9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115568"/>
            <a:ext cx="4000500" cy="1352516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19456"/>
            <a:ext cx="2727930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7899" y="219456"/>
            <a:ext cx="1747774" cy="338328"/>
          </a:xfrm>
        </p:spPr>
        <p:txBody>
          <a:bodyPr/>
          <a:lstStyle/>
          <a:p>
            <a:fld id="{48B2456C-66BE-435E-8059-3A9CD55F29F9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948" y="216280"/>
            <a:ext cx="551113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7899" y="1104900"/>
            <a:ext cx="6925002" cy="135251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sz="1400"/>
            </a:lvl1pPr>
            <a:lvl2pPr marL="514350" indent="-285750">
              <a:buFont typeface="Arial" panose="020B0604020202020204" pitchFamily="34" charset="0"/>
              <a:buNone/>
              <a:defRPr sz="1400"/>
            </a:lvl2pPr>
            <a:lvl3pPr marL="742950" indent="-285750">
              <a:buFont typeface="Arial" panose="020B0604020202020204" pitchFamily="34" charset="0"/>
              <a:buNone/>
              <a:defRPr sz="1400"/>
            </a:lvl3pPr>
            <a:lvl4pPr marL="857250" indent="-171450">
              <a:buFont typeface="Arial" panose="020B0604020202020204" pitchFamily="34" charset="0"/>
              <a:buNone/>
              <a:defRPr sz="1400"/>
            </a:lvl4pPr>
            <a:lvl5pPr marL="1085850" indent="-17145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6877B-7C99-D26C-DFEC-72A4289A8F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938509"/>
            <a:ext cx="12192000" cy="3919491"/>
          </a:xfrm>
          <a:blipFill>
            <a:blip r:embed="rId2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853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circle in a purple and orange color&#10;&#10;AI-generated content may be incorrect.">
            <a:extLst>
              <a:ext uri="{FF2B5EF4-FFF2-40B4-BE49-F238E27FC236}">
                <a16:creationId xmlns:a16="http://schemas.microsoft.com/office/drawing/2014/main" id="{6AC85073-6D22-76C5-C752-C565E9FBC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10520" r="14652" b="11508"/>
          <a:stretch>
            <a:fillRect/>
          </a:stretch>
        </p:blipFill>
        <p:spPr>
          <a:xfrm flipH="1">
            <a:off x="-2" y="11899"/>
            <a:ext cx="12192001" cy="686571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F6CFC71-0CC0-F6AB-06FD-5F2DE258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2" y="459253"/>
            <a:ext cx="5658468" cy="2691359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1932924-E87B-08A2-5EE3-BBA69699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2264" y="516600"/>
            <a:ext cx="2593814" cy="162788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2265" y="219456"/>
            <a:ext cx="2504049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3200" y="219456"/>
            <a:ext cx="1146383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9FB602-DB7A-4B0E-854D-FB51F38BB0AA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219456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71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115568"/>
            <a:ext cx="2514600" cy="29189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5146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B6A322-B3CC-9AE7-DB63-8B433811BD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3747" y="0"/>
            <a:ext cx="8768253" cy="3985719"/>
          </a:xfrm>
          <a:blipFill>
            <a:blip r:embed="rId2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077628"/>
            <a:ext cx="1920240" cy="338328"/>
          </a:xfrm>
        </p:spPr>
        <p:txBody>
          <a:bodyPr/>
          <a:lstStyle/>
          <a:p>
            <a:fld id="{17409D93-5111-4952-AC4F-FA1AE909A4B8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4077628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2800" y="4423576"/>
            <a:ext cx="8420100" cy="182482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99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906" y="1115568"/>
            <a:ext cx="3608254" cy="138958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9456"/>
            <a:ext cx="264791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7905" y="219456"/>
            <a:ext cx="1586711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90D2F5B-FA0B-4BE5-A43F-B1BC737359C6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3D2D48-CE58-FD80-93F7-B87C97B904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81100"/>
            <a:ext cx="7336219" cy="5676900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77904" y="2705100"/>
            <a:ext cx="3608255" cy="37338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339" y="1115568"/>
            <a:ext cx="5247577" cy="99413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9456"/>
            <a:ext cx="2933700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6579" y="209088"/>
            <a:ext cx="184404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43E10B2-AFF3-4A4A-BC83-5BB137C878CB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85" y="209088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BFBE8F-8803-50FD-04BC-3A247F976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81100"/>
            <a:ext cx="5247577" cy="5676900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1339" y="2133600"/>
            <a:ext cx="5247577" cy="41148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53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115568"/>
            <a:ext cx="4643555" cy="1600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05546"/>
            <a:ext cx="2478874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399" y="208604"/>
            <a:ext cx="2450799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3D817FD-3A47-446D-9853-4CD5CA57130C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4BFBD2-FAF6-BBCA-8426-AB0631D8CF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766" y="1181100"/>
            <a:ext cx="5352086" cy="2615648"/>
          </a:xfrm>
          <a:blipFill>
            <a:blip r:embed="rId2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7398" y="4055164"/>
            <a:ext cx="5449453" cy="21932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34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7" y="1115568"/>
            <a:ext cx="3607670" cy="3170545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4858"/>
            <a:ext cx="2597106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5909" y="214858"/>
            <a:ext cx="1586711" cy="338328"/>
          </a:xfrm>
        </p:spPr>
        <p:txBody>
          <a:bodyPr/>
          <a:lstStyle/>
          <a:p>
            <a:fld id="{C1935215-257D-4F50-AF56-70E3294947FA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610" y="214858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909" y="1112672"/>
            <a:ext cx="6926991" cy="196780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1707E4-5122-AA3B-7CFC-6AF9C0BAC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3079" y="3500203"/>
            <a:ext cx="7288921" cy="3357797"/>
          </a:xfrm>
          <a:custGeom>
            <a:avLst/>
            <a:gdLst>
              <a:gd name="connsiteX0" fmla="*/ 0 w 7391400"/>
              <a:gd name="connsiteY0" fmla="*/ 0 h 3018269"/>
              <a:gd name="connsiteX1" fmla="*/ 7391400 w 7391400"/>
              <a:gd name="connsiteY1" fmla="*/ 0 h 3018269"/>
              <a:gd name="connsiteX2" fmla="*/ 7391400 w 7391400"/>
              <a:gd name="connsiteY2" fmla="*/ 3018269 h 3018269"/>
              <a:gd name="connsiteX3" fmla="*/ 0 w 7391400"/>
              <a:gd name="connsiteY3" fmla="*/ 3018269 h 30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1400" h="3018269">
                <a:moveTo>
                  <a:pt x="0" y="0"/>
                </a:moveTo>
                <a:lnTo>
                  <a:pt x="7391400" y="0"/>
                </a:lnTo>
                <a:lnTo>
                  <a:pt x="7391400" y="3018269"/>
                </a:lnTo>
                <a:lnTo>
                  <a:pt x="0" y="3018269"/>
                </a:ln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8249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3429001"/>
            <a:ext cx="2501307" cy="2551982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2C8AD-A927-B946-5850-6500487D6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27050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865290"/>
            <a:ext cx="2726376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799" y="2865290"/>
            <a:ext cx="1967345" cy="338328"/>
          </a:xfrm>
        </p:spPr>
        <p:txBody>
          <a:bodyPr/>
          <a:lstStyle/>
          <a:p>
            <a:fld id="{2B0E3CDF-6E7C-4C67-B567-8606B07963A0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2865290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2800" y="3429000"/>
            <a:ext cx="8210204" cy="30099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60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115568"/>
            <a:ext cx="2514599" cy="2463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05546"/>
            <a:ext cx="2514600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832" y="208604"/>
            <a:ext cx="1473867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E423F1-C154-447D-8038-21B94CB501EB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4833" y="1106780"/>
            <a:ext cx="8286147" cy="24637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4BFBD2-FAF6-BBCA-8426-AB0631D8CF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9057" y="4159154"/>
            <a:ext cx="8742943" cy="2698845"/>
          </a:xfrm>
          <a:blipFill>
            <a:blip r:embed="rId2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0853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115568"/>
            <a:ext cx="2514599" cy="246373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205546"/>
            <a:ext cx="2514600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4832" y="208604"/>
            <a:ext cx="1473867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E423F1-C154-447D-8038-21B94CB501EB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4834" y="1106780"/>
            <a:ext cx="8408066" cy="24637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4BFBD2-FAF6-BBCA-8426-AB0631D8CF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4159154"/>
            <a:ext cx="12192000" cy="2698845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0164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0" y="1115568"/>
            <a:ext cx="3603256" cy="140987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8700" y="209088"/>
            <a:ext cx="2514600" cy="338328"/>
          </a:xfrm>
        </p:spPr>
        <p:txBody>
          <a:bodyPr/>
          <a:lstStyle/>
          <a:p>
            <a:fld id="{5060FE60-4389-4D8B-84BB-900FC000024C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019" y="219456"/>
            <a:ext cx="564341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230" y="2705100"/>
            <a:ext cx="3603256" cy="36957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3D1CED-EDC4-B2B7-E11C-EF0ED41A91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5269" y="1175658"/>
            <a:ext cx="7256731" cy="5682342"/>
          </a:xfrm>
          <a:blipFill>
            <a:blip r:embed="rId2" cstate="email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52135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02" y="1115568"/>
            <a:ext cx="6931698" cy="1002834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54" y="216914"/>
            <a:ext cx="2703777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4825" y="216914"/>
            <a:ext cx="2338650" cy="338328"/>
          </a:xfrm>
        </p:spPr>
        <p:txBody>
          <a:bodyPr/>
          <a:lstStyle/>
          <a:p>
            <a:fld id="{CDFDD458-C945-484A-9891-FE9FDA97486D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010" y="216914"/>
            <a:ext cx="557090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601" y="2133600"/>
            <a:ext cx="6931699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075FF6-E149-1A82-B924-97E715A8DF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82262" y="1184555"/>
            <a:ext cx="4209738" cy="5673445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5174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circle in a purple and orange color&#10;&#10;AI-generated content may be incorrect.">
            <a:extLst>
              <a:ext uri="{FF2B5EF4-FFF2-40B4-BE49-F238E27FC236}">
                <a16:creationId xmlns:a16="http://schemas.microsoft.com/office/drawing/2014/main" id="{C35E5011-9B67-D528-E120-F5ABBF8FE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r="1082" b="9618"/>
          <a:stretch>
            <a:fillRect/>
          </a:stretch>
        </p:blipFill>
        <p:spPr>
          <a:xfrm>
            <a:off x="-13716" y="0"/>
            <a:ext cx="12205716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9965342-2954-67DF-2693-F39C0B9F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1" y="426598"/>
            <a:ext cx="9942409" cy="671387"/>
          </a:xfrm>
        </p:spPr>
        <p:txBody>
          <a:bodyPr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B4B13F-216B-09EA-9E05-12FBA70B8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13" y="1097985"/>
            <a:ext cx="3704199" cy="103561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93" y="6357493"/>
            <a:ext cx="2703777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36185" y="6357493"/>
            <a:ext cx="225864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72F7A5-01BF-4366-9757-1F523CD5236A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584" y="6357493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4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1115568"/>
            <a:ext cx="3496809" cy="307072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4858"/>
            <a:ext cx="1562100" cy="338328"/>
          </a:xfrm>
        </p:spPr>
        <p:txBody>
          <a:bodyPr/>
          <a:lstStyle/>
          <a:p>
            <a:fld id="{94725937-D428-4BAE-A05C-202DA13E49D5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B6A322-B3CC-9AE7-DB63-8B433811BD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695" y="1193656"/>
            <a:ext cx="3962400" cy="5664344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23960" y="1122776"/>
            <a:ext cx="2717800" cy="5316124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926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1115568"/>
            <a:ext cx="2515758" cy="294642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399" y="214858"/>
            <a:ext cx="1718441" cy="338328"/>
          </a:xfrm>
        </p:spPr>
        <p:txBody>
          <a:bodyPr/>
          <a:lstStyle/>
          <a:p>
            <a:fld id="{709FB1D6-B85F-447E-8712-A80ECD75AAB1}" type="datetime1">
              <a:rPr lang="en-US" smtClean="0"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696" y="214858"/>
            <a:ext cx="53852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2798" y="1104900"/>
            <a:ext cx="3756213" cy="51435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C86244-A1E7-A69F-206A-B47C58B746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43347" y="1181100"/>
            <a:ext cx="4348653" cy="5676899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77167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607626"/>
            <a:ext cx="4419600" cy="164077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508209-B462-E74A-288F-8910B06DE3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14" y="0"/>
            <a:ext cx="4836786" cy="421419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1275" y="209088"/>
            <a:ext cx="2726376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4858"/>
            <a:ext cx="190525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6709B22-BFE8-4BFE-80D5-4133DC0C2AC6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41276" y="1104900"/>
            <a:ext cx="5750381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2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115568"/>
            <a:ext cx="3105335" cy="163651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393" y="214858"/>
            <a:ext cx="2726376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55522" y="214858"/>
            <a:ext cx="2536988" cy="338328"/>
          </a:xfrm>
        </p:spPr>
        <p:txBody>
          <a:bodyPr/>
          <a:lstStyle/>
          <a:p>
            <a:fld id="{BFCE55E5-7E1C-4243-A685-91A6EB8BE97F}" type="datetime1">
              <a:rPr lang="en-US" smtClean="0"/>
              <a:t>5/2/2026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14858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A8D0EC2-AB64-20F7-00E1-73B35DEAA2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3017520"/>
            <a:ext cx="3417902" cy="3840480"/>
          </a:xfr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55522" y="1104901"/>
            <a:ext cx="7476571" cy="5333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3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lorful background&#10;&#10;AI-generated content may be incorrect.">
            <a:extLst>
              <a:ext uri="{FF2B5EF4-FFF2-40B4-BE49-F238E27FC236}">
                <a16:creationId xmlns:a16="http://schemas.microsoft.com/office/drawing/2014/main" id="{C26FEAF5-B987-7B83-7D1F-A4C535E2B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r="5781"/>
          <a:stretch>
            <a:fillRect/>
          </a:stretch>
        </p:blipFill>
        <p:spPr>
          <a:xfrm rot="10800000" flipH="1">
            <a:off x="0" y="-1"/>
            <a:ext cx="12192000" cy="686409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9DD887D-B316-418B-8AF4-4F941223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5082379"/>
            <a:ext cx="4000500" cy="1169230"/>
          </a:xfrm>
        </p:spPr>
        <p:txBody>
          <a:bodyPr anchor="b">
            <a:normAutofit/>
          </a:bodyPr>
          <a:lstStyle>
            <a:lvl1pPr>
              <a:defRPr sz="2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209088"/>
            <a:ext cx="197069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AFD96D-C3CB-4F44-8CE3-582861660F11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2D9118-C154-84FE-9D86-92525287F07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0988" y="1063625"/>
            <a:ext cx="10428287" cy="350837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6000"/>
            </a:lvl1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07166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lorful object&#10;&#10;AI-generated content may be incorrect.">
            <a:extLst>
              <a:ext uri="{FF2B5EF4-FFF2-40B4-BE49-F238E27FC236}">
                <a16:creationId xmlns:a16="http://schemas.microsoft.com/office/drawing/2014/main" id="{5586A49A-95E2-7B45-57DD-762AFFF19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-1" r="2873" b="7130"/>
          <a:stretch>
            <a:fillRect/>
          </a:stretch>
        </p:blipFill>
        <p:spPr>
          <a:xfrm rot="10800000" flipH="1" flipV="1">
            <a:off x="0" y="-1"/>
            <a:ext cx="12192000" cy="6855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5144654"/>
            <a:ext cx="5435008" cy="129424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2000" spc="-5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60BA8B-5FF3-49A6-9895-94F61A8CE576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AAB847-04D8-7C24-A07E-65F280B26D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4488" y="552450"/>
            <a:ext cx="11498262" cy="3937000"/>
          </a:xfrm>
        </p:spPr>
        <p:txBody>
          <a:bodyPr anchor="b"/>
          <a:lstStyle>
            <a:lvl1pPr>
              <a:defRPr sz="275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767139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ack background&#10;&#10;AI-generated content may be incorrect.">
            <a:extLst>
              <a:ext uri="{FF2B5EF4-FFF2-40B4-BE49-F238E27FC236}">
                <a16:creationId xmlns:a16="http://schemas.microsoft.com/office/drawing/2014/main" id="{C39E5039-4CEB-24E7-A2E7-F7D46B2D8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8"/>
            <a:ext cx="12223173" cy="68816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50697A7-9277-BB02-6AE2-42676133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802640"/>
            <a:ext cx="4000500" cy="1137920"/>
          </a:xfrm>
        </p:spPr>
        <p:txBody>
          <a:bodyPr/>
          <a:lstStyle>
            <a:lvl1pPr>
              <a:defRPr sz="24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214858"/>
            <a:ext cx="1485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DDFA7E-E414-422B-ACFF-8C3D6A1A67FB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C871739-B2C5-FF57-BBD7-3F61A35A3F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8775" y="2684463"/>
            <a:ext cx="11414125" cy="4411662"/>
          </a:xfrm>
        </p:spPr>
        <p:txBody>
          <a:bodyPr lIns="0" tIns="0" rIns="0" bIns="0" anchor="b"/>
          <a:lstStyle>
            <a:lvl1pPr>
              <a:lnSpc>
                <a:spcPct val="85000"/>
              </a:lnSpc>
              <a:defRPr sz="305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997601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purple light&#10;&#10;AI-generated content may be incorrect.">
            <a:extLst>
              <a:ext uri="{FF2B5EF4-FFF2-40B4-BE49-F238E27FC236}">
                <a16:creationId xmlns:a16="http://schemas.microsoft.com/office/drawing/2014/main" id="{27A6C04A-3EE2-7293-8111-E4CF6B18B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57458" r="22221" b="1"/>
          <a:stretch>
            <a:fillRect/>
          </a:stretch>
        </p:blipFill>
        <p:spPr>
          <a:xfrm rot="10800000">
            <a:off x="0" y="0"/>
            <a:ext cx="12192000" cy="4802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332489-DC9C-40A3-89C4-AFC56B3B0CAB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099" y="2885606"/>
            <a:ext cx="8801101" cy="3553293"/>
          </a:xfrm>
        </p:spPr>
        <p:txBody>
          <a:bodyPr anchor="b">
            <a:normAutofit/>
          </a:bodyPr>
          <a:lstStyle>
            <a:lvl1pPr marL="0" indent="0">
              <a:lnSpc>
                <a:spcPct val="85000"/>
              </a:lnSpc>
              <a:buNone/>
              <a:defRPr sz="6000" b="0" spc="-50" baseline="0">
                <a:solidFill>
                  <a:schemeClr val="tx1"/>
                </a:solidFill>
              </a:defRPr>
            </a:lvl1pPr>
            <a:lvl2pPr marL="228600" indent="0">
              <a:lnSpc>
                <a:spcPct val="85000"/>
              </a:lnSpc>
              <a:buNone/>
              <a:defRPr sz="4400" b="0" spc="-50" baseline="0">
                <a:solidFill>
                  <a:schemeClr val="tx1"/>
                </a:solidFill>
              </a:defRPr>
            </a:lvl2pPr>
            <a:lvl3pPr marL="457200" indent="0">
              <a:lnSpc>
                <a:spcPct val="85000"/>
              </a:lnSpc>
              <a:buNone/>
              <a:defRPr sz="4000" b="0" spc="-50" baseline="0">
                <a:solidFill>
                  <a:schemeClr val="tx1"/>
                </a:solidFill>
              </a:defRPr>
            </a:lvl3pPr>
            <a:lvl4pPr marL="685800" indent="0">
              <a:lnSpc>
                <a:spcPct val="85000"/>
              </a:lnSpc>
              <a:buNone/>
              <a:defRPr sz="3600" b="0" spc="-50" baseline="0">
                <a:solidFill>
                  <a:schemeClr val="tx1"/>
                </a:solidFill>
              </a:defRPr>
            </a:lvl4pPr>
            <a:lvl5pPr marL="914400" indent="0">
              <a:lnSpc>
                <a:spcPct val="85000"/>
              </a:lnSpc>
              <a:buNone/>
              <a:defRPr sz="3200" b="0" spc="-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800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purple light&#10;&#10;AI-generated content may be incorrect.">
            <a:extLst>
              <a:ext uri="{FF2B5EF4-FFF2-40B4-BE49-F238E27FC236}">
                <a16:creationId xmlns:a16="http://schemas.microsoft.com/office/drawing/2014/main" id="{2424DF04-0206-4859-9FB9-6A2579527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38163" r="27927" b="109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219456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0200" y="219456"/>
            <a:ext cx="152274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68620-47AE-4F32-A04B-1342501F877C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219456"/>
            <a:ext cx="55594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2800" y="1405719"/>
            <a:ext cx="7353300" cy="4012442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buNone/>
              <a:defRPr sz="5400" b="0" spc="-50" baseline="0">
                <a:solidFill>
                  <a:schemeClr val="tx1"/>
                </a:solidFill>
              </a:defRPr>
            </a:lvl1pPr>
            <a:lvl2pPr marL="228600" indent="0">
              <a:lnSpc>
                <a:spcPct val="85000"/>
              </a:lnSpc>
              <a:buNone/>
              <a:defRPr sz="4800" b="0" spc="-50" baseline="0">
                <a:solidFill>
                  <a:schemeClr val="tx1"/>
                </a:solidFill>
              </a:defRPr>
            </a:lvl2pPr>
            <a:lvl3pPr marL="457200" indent="0">
              <a:lnSpc>
                <a:spcPct val="85000"/>
              </a:lnSpc>
              <a:buNone/>
              <a:defRPr sz="4400" b="0" spc="-50" baseline="0">
                <a:solidFill>
                  <a:schemeClr val="tx1"/>
                </a:solidFill>
              </a:defRPr>
            </a:lvl3pPr>
            <a:lvl4pPr marL="685800" indent="0">
              <a:lnSpc>
                <a:spcPct val="85000"/>
              </a:lnSpc>
              <a:buNone/>
              <a:defRPr sz="3600" b="0" spc="-50" baseline="0">
                <a:solidFill>
                  <a:schemeClr val="tx1"/>
                </a:solidFill>
              </a:defRPr>
            </a:lvl4pPr>
            <a:lvl5pPr marL="914400" indent="0">
              <a:lnSpc>
                <a:spcPct val="85000"/>
              </a:lnSpc>
              <a:buNone/>
              <a:defRPr sz="3600" b="0" spc="-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362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lorful object&#10;&#10;AI-generated content may be incorrect.">
            <a:extLst>
              <a:ext uri="{FF2B5EF4-FFF2-40B4-BE49-F238E27FC236}">
                <a16:creationId xmlns:a16="http://schemas.microsoft.com/office/drawing/2014/main" id="{06D2715B-CAEE-9AAB-7191-D98012435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1125" b="21235"/>
          <a:stretch>
            <a:fillRect/>
          </a:stretch>
        </p:blipFill>
        <p:spPr>
          <a:xfrm rot="10800000">
            <a:off x="0" y="875"/>
            <a:ext cx="12192000" cy="6857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8700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A8EBD6-625B-484B-BC25-3573CF53D407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38700" y="1740023"/>
            <a:ext cx="6310269" cy="4637725"/>
          </a:xfrm>
        </p:spPr>
        <p:txBody>
          <a:bodyPr anchor="b">
            <a:normAutofit/>
          </a:bodyPr>
          <a:lstStyle>
            <a:lvl1pPr marL="0" indent="0">
              <a:lnSpc>
                <a:spcPct val="85000"/>
              </a:lnSpc>
              <a:buNone/>
              <a:defRPr sz="4800" b="0" spc="-50" baseline="0">
                <a:solidFill>
                  <a:schemeClr val="tx1"/>
                </a:solidFill>
              </a:defRPr>
            </a:lvl1pPr>
            <a:lvl2pPr marL="228600" indent="0">
              <a:lnSpc>
                <a:spcPct val="85000"/>
              </a:lnSpc>
              <a:buNone/>
              <a:defRPr sz="4000" b="0" spc="-50" baseline="0">
                <a:solidFill>
                  <a:schemeClr val="tx1"/>
                </a:solidFill>
              </a:defRPr>
            </a:lvl2pPr>
            <a:lvl3pPr marL="457200" indent="0">
              <a:lnSpc>
                <a:spcPct val="85000"/>
              </a:lnSpc>
              <a:buNone/>
              <a:defRPr sz="3200" b="0" spc="-50" baseline="0">
                <a:solidFill>
                  <a:schemeClr val="tx1"/>
                </a:solidFill>
              </a:defRPr>
            </a:lvl3pPr>
            <a:lvl4pPr marL="685800" indent="0">
              <a:lnSpc>
                <a:spcPct val="85000"/>
              </a:lnSpc>
              <a:buNone/>
              <a:defRPr sz="2800" b="0" spc="-50" baseline="0">
                <a:solidFill>
                  <a:schemeClr val="tx1"/>
                </a:solidFill>
              </a:defRPr>
            </a:lvl4pPr>
            <a:lvl5pPr marL="914400" indent="0">
              <a:lnSpc>
                <a:spcPct val="85000"/>
              </a:lnSpc>
              <a:buNone/>
              <a:defRPr sz="2400" b="0" spc="-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7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olorful object&#10;&#10;AI-generated content may be incorrect.">
            <a:extLst>
              <a:ext uri="{FF2B5EF4-FFF2-40B4-BE49-F238E27FC236}">
                <a16:creationId xmlns:a16="http://schemas.microsoft.com/office/drawing/2014/main" id="{056372A1-E778-B10F-98CF-995841167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9400" r="1623" b="307"/>
          <a:stretch>
            <a:fillRect/>
          </a:stretch>
        </p:blipFill>
        <p:spPr>
          <a:xfrm>
            <a:off x="0" y="875"/>
            <a:ext cx="12192000" cy="685712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D2650CC-89A0-A174-E856-05805DBC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2" y="356684"/>
            <a:ext cx="6346974" cy="266752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66F2C5-A94C-40FD-0A7D-A7D69599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14" y="5266344"/>
            <a:ext cx="3291920" cy="98205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2265" y="222117"/>
            <a:ext cx="2504049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3200" y="222117"/>
            <a:ext cx="1146383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9FB602-DB7A-4B0E-854D-FB51F38BB0AA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6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332489-DC9C-40A3-89C4-AFC56B3B0CAB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099" y="2133600"/>
            <a:ext cx="9393641" cy="4305299"/>
          </a:xfrm>
        </p:spPr>
        <p:txBody>
          <a:bodyPr anchor="b">
            <a:normAutofit/>
          </a:bodyPr>
          <a:lstStyle>
            <a:lvl1pPr marL="0" indent="0">
              <a:lnSpc>
                <a:spcPct val="85000"/>
              </a:lnSpc>
              <a:buNone/>
              <a:defRPr sz="7200" b="0" spc="-50" baseline="0">
                <a:solidFill>
                  <a:schemeClr val="tx1"/>
                </a:solidFill>
              </a:defRPr>
            </a:lvl1pPr>
            <a:lvl2pPr marL="228600" indent="0">
              <a:lnSpc>
                <a:spcPct val="85000"/>
              </a:lnSpc>
              <a:buNone/>
              <a:defRPr sz="5400" b="0" spc="-50" baseline="0">
                <a:solidFill>
                  <a:schemeClr val="tx1"/>
                </a:solidFill>
              </a:defRPr>
            </a:lvl2pPr>
            <a:lvl3pPr marL="457200" indent="0">
              <a:lnSpc>
                <a:spcPct val="85000"/>
              </a:lnSpc>
              <a:buNone/>
              <a:defRPr sz="4800" b="0" spc="-50" baseline="0">
                <a:solidFill>
                  <a:schemeClr val="tx1"/>
                </a:solidFill>
              </a:defRPr>
            </a:lvl3pPr>
            <a:lvl4pPr marL="685800" indent="0">
              <a:lnSpc>
                <a:spcPct val="85000"/>
              </a:lnSpc>
              <a:buNone/>
              <a:defRPr sz="4400" b="0" spc="-50" baseline="0">
                <a:solidFill>
                  <a:schemeClr val="tx1"/>
                </a:solidFill>
              </a:defRPr>
            </a:lvl4pPr>
            <a:lvl5pPr marL="914400" indent="0">
              <a:lnSpc>
                <a:spcPct val="85000"/>
              </a:lnSpc>
              <a:buNone/>
              <a:defRPr sz="4000" b="0" spc="-5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602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lorful background&#10;&#10;AI-generated content may be incorrect.">
            <a:extLst>
              <a:ext uri="{FF2B5EF4-FFF2-40B4-BE49-F238E27FC236}">
                <a16:creationId xmlns:a16="http://schemas.microsoft.com/office/drawing/2014/main" id="{56ABB8EC-1098-DCAC-E2E3-BCA53EEC6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22024" r="10011"/>
          <a:stretch>
            <a:fillRect/>
          </a:stretch>
        </p:blipFill>
        <p:spPr>
          <a:xfrm rot="10800000" flipH="1"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99" y="4874218"/>
            <a:ext cx="8506567" cy="666427"/>
          </a:xfrm>
        </p:spPr>
        <p:txBody>
          <a:bodyPr anchor="ctr">
            <a:normAutofit/>
          </a:bodyPr>
          <a:lstStyle>
            <a:lvl1pPr algn="r">
              <a:lnSpc>
                <a:spcPct val="90000"/>
              </a:lnSpc>
              <a:defRPr sz="1400" b="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03F4C9-1C82-4616-8D26-0B0587291200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6899" y="1856096"/>
            <a:ext cx="8506567" cy="2855388"/>
          </a:xfrm>
        </p:spPr>
        <p:txBody>
          <a:bodyPr anchor="ctr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570329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red and yellow light&#10;&#10;AI-generated content may be incorrect.">
            <a:extLst>
              <a:ext uri="{FF2B5EF4-FFF2-40B4-BE49-F238E27FC236}">
                <a16:creationId xmlns:a16="http://schemas.microsoft.com/office/drawing/2014/main" id="{027268CA-0348-F6FC-5FB0-87BADE436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20481"/>
          <a:stretch>
            <a:fillRect/>
          </a:stretch>
        </p:blipFill>
        <p:spPr>
          <a:xfrm rot="5400000" flipH="1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392" y="5226427"/>
            <a:ext cx="8382001" cy="837861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14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CC6FE3-E805-41B1-96EC-B0B83218C881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392" y="2017401"/>
            <a:ext cx="8368707" cy="2981163"/>
          </a:xfrm>
        </p:spPr>
        <p:txBody>
          <a:bodyPr anchor="t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757067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ght on a black background&#10;&#10;AI-generated content may be incorrect.">
            <a:extLst>
              <a:ext uri="{FF2B5EF4-FFF2-40B4-BE49-F238E27FC236}">
                <a16:creationId xmlns:a16="http://schemas.microsoft.com/office/drawing/2014/main" id="{F0687863-E84B-D6E2-6049-AF65BB197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15568"/>
            <a:ext cx="12192000" cy="5742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82" y="5029200"/>
            <a:ext cx="8347118" cy="713232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1400" b="0" cap="all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BB5726-A743-47D1-86E4-46BB349D0446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3982" y="1115568"/>
            <a:ext cx="8347118" cy="358444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96931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olorful object&#10;&#10;AI-generated content may be incorrect.">
            <a:extLst>
              <a:ext uri="{FF2B5EF4-FFF2-40B4-BE49-F238E27FC236}">
                <a16:creationId xmlns:a16="http://schemas.microsoft.com/office/drawing/2014/main" id="{52439AE8-E053-A902-BEE2-9CECF6AEA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9" t="8943" r="104" b="13677"/>
          <a:stretch>
            <a:fillRect/>
          </a:stretch>
        </p:blipFill>
        <p:spPr>
          <a:xfrm>
            <a:off x="0" y="0"/>
            <a:ext cx="12192000" cy="68571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DFF10A2-0E03-73DB-5224-98043612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791" y="5151120"/>
            <a:ext cx="5446609" cy="806517"/>
          </a:xfrm>
        </p:spPr>
        <p:txBody>
          <a:bodyPr anchor="ctr"/>
          <a:lstStyle>
            <a:lvl1pPr>
              <a:defRPr sz="1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4858"/>
            <a:ext cx="272637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F47579-571B-45A3-BDCA-E2964689F659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01541"/>
            <a:ext cx="7342632" cy="3397064"/>
          </a:xfrm>
        </p:spPr>
        <p:txBody>
          <a:bodyPr anchor="ctr">
            <a:normAutofit/>
          </a:bodyPr>
          <a:lstStyle>
            <a:lvl1pPr marL="164592" indent="-164592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43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75892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6436" y="4671787"/>
            <a:ext cx="7179129" cy="102870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400" b="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4858"/>
            <a:ext cx="192024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6E2CA6-CB6A-465C-BAA7-384FD497485D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06435" y="1623265"/>
            <a:ext cx="7179130" cy="3048522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23073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115568"/>
            <a:ext cx="8382000" cy="7016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C42AE-61C6-458B-86C3-22D39A5E8956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CA46A-141E-21AB-51BA-BA1F0F3957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1800" y="1900238"/>
            <a:ext cx="4924425" cy="4348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607D36-7013-02AC-69A9-8D38C5BBA7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78824" y="1900238"/>
            <a:ext cx="4924425" cy="4348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642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5" y="932098"/>
            <a:ext cx="10835539" cy="704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4858"/>
            <a:ext cx="192024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D71BEE-9C65-4D84-970B-0B47E929926B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654" y="1675614"/>
            <a:ext cx="4913919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54769-C5D8-1BF0-C3A2-77216D6255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1800" y="2285022"/>
            <a:ext cx="4900773" cy="3963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675614"/>
            <a:ext cx="496769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527224-4234-3620-766D-DCCA3AFDF8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9401" y="2285022"/>
            <a:ext cx="4982762" cy="3963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83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1" y="1113510"/>
            <a:ext cx="8380309" cy="876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FCF02-D35E-46A4-B7A1-1A2B81F8D932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9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57AF51-4D04-4E0C-B33D-81940CAB4B07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purple light&#10;&#10;AI-generated content may be incorrect.">
            <a:extLst>
              <a:ext uri="{FF2B5EF4-FFF2-40B4-BE49-F238E27FC236}">
                <a16:creationId xmlns:a16="http://schemas.microsoft.com/office/drawing/2014/main" id="{34DC879D-8888-CA20-363B-ADD601ABD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34949" r="91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91" y="2122471"/>
            <a:ext cx="7348909" cy="1672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2122470"/>
            <a:ext cx="2052235" cy="167264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84" y="233990"/>
            <a:ext cx="2578688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6573"/>
            <a:ext cx="15621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0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1115568"/>
            <a:ext cx="3363393" cy="13716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8700" y="214858"/>
            <a:ext cx="14859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95C13-5B9F-4AD1-A2E2-FB0B577AF6CA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393" y="2563585"/>
            <a:ext cx="3363393" cy="368481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1104900"/>
            <a:ext cx="6934200" cy="5201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  <a:lvl2pPr>
              <a:defRPr lang="en-US" sz="1200" dirty="0">
                <a:solidFill>
                  <a:schemeClr val="tx1"/>
                </a:solidFill>
              </a:defRPr>
            </a:lvl2pPr>
            <a:lvl3pPr>
              <a:defRPr lang="en-US" sz="1200" dirty="0">
                <a:solidFill>
                  <a:schemeClr val="tx1"/>
                </a:solidFill>
              </a:defRPr>
            </a:lvl3pPr>
            <a:lvl4pPr>
              <a:defRPr lang="en-US" sz="1200" dirty="0">
                <a:solidFill>
                  <a:schemeClr val="tx1"/>
                </a:solidFill>
              </a:defRPr>
            </a:lvl4pPr>
            <a:lvl5pPr>
              <a:defRPr lang="en-US" sz="12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67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104901"/>
            <a:ext cx="2932434" cy="16002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8" y="219456"/>
            <a:ext cx="2016929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8700" y="219456"/>
            <a:ext cx="1429845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189146-EED2-4B95-95A3-EC3C7CBF180D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7593" y="216280"/>
            <a:ext cx="560633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6900" y="3345180"/>
            <a:ext cx="2620859" cy="3093720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723B90-4D46-48FC-60FC-714099462E4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24129" y="1104900"/>
            <a:ext cx="7267870" cy="5753100"/>
          </a:xfrm>
          <a:custGeom>
            <a:avLst/>
            <a:gdLst>
              <a:gd name="connsiteX0" fmla="*/ 0 w 7353300"/>
              <a:gd name="connsiteY0" fmla="*/ 0 h 5901550"/>
              <a:gd name="connsiteX1" fmla="*/ 7353300 w 7353300"/>
              <a:gd name="connsiteY1" fmla="*/ 0 h 5901550"/>
              <a:gd name="connsiteX2" fmla="*/ 7353300 w 7353300"/>
              <a:gd name="connsiteY2" fmla="*/ 5901550 h 5901550"/>
              <a:gd name="connsiteX3" fmla="*/ 0 w 7353300"/>
              <a:gd name="connsiteY3" fmla="*/ 5901550 h 59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3300" h="5901550">
                <a:moveTo>
                  <a:pt x="0" y="0"/>
                </a:moveTo>
                <a:lnTo>
                  <a:pt x="7353300" y="0"/>
                </a:lnTo>
                <a:lnTo>
                  <a:pt x="7353300" y="5901550"/>
                </a:lnTo>
                <a:lnTo>
                  <a:pt x="0" y="590155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47530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purple light&#10;&#10;AI-generated content may be incorrect.">
            <a:extLst>
              <a:ext uri="{FF2B5EF4-FFF2-40B4-BE49-F238E27FC236}">
                <a16:creationId xmlns:a16="http://schemas.microsoft.com/office/drawing/2014/main" id="{CC69B319-31FA-514C-5A82-30B4D1B20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93" y="758952"/>
            <a:ext cx="7609668" cy="1734866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ABFCF2-BE01-43CB-85B3-49CC0FE55050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0" y="2705101"/>
            <a:ext cx="8801100" cy="2947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982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purple light&#10;&#10;AI-generated content may be incorrect.">
            <a:extLst>
              <a:ext uri="{FF2B5EF4-FFF2-40B4-BE49-F238E27FC236}">
                <a16:creationId xmlns:a16="http://schemas.microsoft.com/office/drawing/2014/main" id="{86565871-9318-EC0D-5245-A159818CA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87F1B09-5020-D2DD-189E-7226AD23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2" y="2704772"/>
            <a:ext cx="5465660" cy="2733384"/>
          </a:xfrm>
        </p:spPr>
        <p:txBody>
          <a:bodyPr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19A0F5-9D15-4E68-95BA-31AD4F5D84D0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92B719-9068-0A96-E408-4EB3E9F85B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5550" y="2705100"/>
            <a:ext cx="4410075" cy="156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20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circle in a purple and orange color&#10;&#10;AI-generated content may be incorrect.">
            <a:extLst>
              <a:ext uri="{FF2B5EF4-FFF2-40B4-BE49-F238E27FC236}">
                <a16:creationId xmlns:a16="http://schemas.microsoft.com/office/drawing/2014/main" id="{86116429-CFD9-2016-C240-A97B232D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2700" r="25757" b="19631"/>
          <a:stretch>
            <a:fillRect/>
          </a:stretch>
        </p:blipFill>
        <p:spPr>
          <a:xfrm rot="10800000" flipH="1">
            <a:off x="0" y="-1713"/>
            <a:ext cx="1220571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93" y="2705100"/>
            <a:ext cx="11562393" cy="41529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15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3135" y="564350"/>
            <a:ext cx="3645744" cy="90586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9462" y="197680"/>
            <a:ext cx="2561771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6100" y="209088"/>
            <a:ext cx="1022986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FF4B2E-F868-48E9-9355-A1AA601AAA8B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tIns="36576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D7145-734D-256B-1335-1014B6A3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952" cy="3429000"/>
          </a:xfrm>
          <a:gradFill>
            <a:gsLst>
              <a:gs pos="55000">
                <a:srgbClr val="000000">
                  <a:alpha val="53000"/>
                </a:srgbClr>
              </a:gs>
              <a:gs pos="87000">
                <a:srgbClr val="000000">
                  <a:alpha val="63922"/>
                </a:srgbClr>
              </a:gs>
              <a:gs pos="23000">
                <a:srgbClr val="000000">
                  <a:alpha val="0"/>
                </a:srgbClr>
              </a:gs>
            </a:gsLst>
            <a:lin ang="15900000" scaled="0"/>
          </a:gradFill>
        </p:spPr>
        <p:txBody>
          <a:bodyPr lIns="457200" tIns="685800" rIns="5029200" bIns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312AD0-A2D2-0388-F1F0-E17A9F78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2" y="-1"/>
            <a:ext cx="3740652" cy="3050627"/>
          </a:xfrm>
        </p:spPr>
        <p:txBody>
          <a:bodyPr vert="horz" lIns="594360" tIns="685800" rIns="320040" bIns="0" rtlCol="0" anchor="t">
            <a:norm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9100" y="220344"/>
            <a:ext cx="255270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810065" y="219456"/>
            <a:ext cx="190500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560963-1EEA-4BDE-8FF9-3FEE13B5D43C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88609" y="215988"/>
            <a:ext cx="555948" cy="337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3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 tIns="36576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DC0447-22FD-BF05-BC68-3FDEDEDF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323784" cy="6858000"/>
          </a:xfrm>
          <a:gradFill>
            <a:gsLst>
              <a:gs pos="41000">
                <a:srgbClr val="000000">
                  <a:alpha val="46000"/>
                </a:srgbClr>
              </a:gs>
              <a:gs pos="71000">
                <a:srgbClr val="000000">
                  <a:alpha val="58000"/>
                </a:srgbClr>
              </a:gs>
              <a:gs pos="100000">
                <a:srgbClr val="000000">
                  <a:alpha val="61000"/>
                </a:srgbClr>
              </a:gs>
              <a:gs pos="10000">
                <a:srgbClr val="000000">
                  <a:alpha val="0"/>
                </a:srgbClr>
              </a:gs>
            </a:gsLst>
            <a:lin ang="10800000" scaled="0"/>
          </a:gradFill>
        </p:spPr>
        <p:txBody>
          <a:bodyPr lIns="457200" tIns="1371600" rIns="822960" bIns="914400"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A1999F2-A538-F369-DF48-BB68DFFF8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6032498"/>
            <a:ext cx="4419599" cy="579757"/>
          </a:xfrm>
        </p:spPr>
        <p:txBody>
          <a:bodyPr vert="horz" lIns="91440" tIns="0" rIns="91440" bIns="0" rtlCol="0" anchor="t">
            <a:normAutofit/>
          </a:bodyPr>
          <a:lstStyle>
            <a:lvl1pPr marL="0" indent="0">
              <a:lnSpc>
                <a:spcPct val="120000"/>
              </a:lnSpc>
              <a:buNone/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9100" y="220344"/>
            <a:ext cx="255270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801100" y="213072"/>
            <a:ext cx="190500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560963-1EEA-4BDE-8FF9-3FEE13B5D43C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62195" y="215988"/>
            <a:ext cx="448805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0677F5-4A8A-4BF1-96BE-3BAE8FBA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91" y="1113510"/>
            <a:ext cx="9942409" cy="876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17" y="2133600"/>
            <a:ext cx="9942409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393" y="214858"/>
            <a:ext cx="272637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0" y="214858"/>
            <a:ext cx="192024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00" cap="all" baseline="0">
                <a:solidFill>
                  <a:schemeClr val="tx1"/>
                </a:solidFill>
              </a:defRPr>
            </a:lvl1pPr>
          </a:lstStyle>
          <a:p>
            <a:fld id="{F288AF9F-2338-4040-A485-373B8EC8151E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1657" y="214858"/>
            <a:ext cx="55594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00" cap="all" baseline="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59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733" r:id="rId3"/>
    <p:sldLayoutId id="2147483657" r:id="rId4"/>
    <p:sldLayoutId id="2147483744" r:id="rId5"/>
    <p:sldLayoutId id="2147483658" r:id="rId6"/>
    <p:sldLayoutId id="2147483732" r:id="rId7"/>
    <p:sldLayoutId id="2147483741" r:id="rId8"/>
    <p:sldLayoutId id="2147483760" r:id="rId9"/>
    <p:sldLayoutId id="2147483745" r:id="rId10"/>
    <p:sldLayoutId id="2147483654" r:id="rId11"/>
    <p:sldLayoutId id="2147483759" r:id="rId12"/>
    <p:sldLayoutId id="2147483707" r:id="rId13"/>
    <p:sldLayoutId id="2147483659" r:id="rId14"/>
    <p:sldLayoutId id="2147483764" r:id="rId15"/>
    <p:sldLayoutId id="2147483660" r:id="rId16"/>
    <p:sldLayoutId id="2147483765" r:id="rId17"/>
    <p:sldLayoutId id="2147483661" r:id="rId18"/>
    <p:sldLayoutId id="2147483662" r:id="rId19"/>
    <p:sldLayoutId id="2147483742" r:id="rId20"/>
    <p:sldLayoutId id="2147483746" r:id="rId21"/>
    <p:sldLayoutId id="2147483664" r:id="rId22"/>
    <p:sldLayoutId id="2147483663" r:id="rId23"/>
    <p:sldLayoutId id="2147483743" r:id="rId24"/>
    <p:sldLayoutId id="2147483666" r:id="rId25"/>
    <p:sldLayoutId id="2147483769" r:id="rId26"/>
    <p:sldLayoutId id="2147483676" r:id="rId27"/>
    <p:sldLayoutId id="2147483758" r:id="rId28"/>
    <p:sldLayoutId id="2147483680" r:id="rId29"/>
    <p:sldLayoutId id="2147483734" r:id="rId30"/>
    <p:sldLayoutId id="2147483671" r:id="rId31"/>
    <p:sldLayoutId id="2147483751" r:id="rId32"/>
    <p:sldLayoutId id="2147483675" r:id="rId33"/>
    <p:sldLayoutId id="2147483703" r:id="rId34"/>
    <p:sldLayoutId id="2147483752" r:id="rId35"/>
    <p:sldLayoutId id="2147483737" r:id="rId36"/>
    <p:sldLayoutId id="2147483753" r:id="rId37"/>
    <p:sldLayoutId id="2147483674" r:id="rId38"/>
    <p:sldLayoutId id="2147483702" r:id="rId39"/>
    <p:sldLayoutId id="2147483670" r:id="rId40"/>
    <p:sldLayoutId id="2147483735" r:id="rId41"/>
    <p:sldLayoutId id="2147483669" r:id="rId42"/>
    <p:sldLayoutId id="2147483682" r:id="rId43"/>
    <p:sldLayoutId id="2147483719" r:id="rId44"/>
    <p:sldLayoutId id="2147483686" r:id="rId45"/>
    <p:sldLayoutId id="2147483720" r:id="rId46"/>
    <p:sldLayoutId id="2147483768" r:id="rId47"/>
    <p:sldLayoutId id="2147483710" r:id="rId48"/>
    <p:sldLayoutId id="2147483729" r:id="rId49"/>
    <p:sldLayoutId id="2147483730" r:id="rId50"/>
    <p:sldLayoutId id="2147483713" r:id="rId51"/>
    <p:sldLayoutId id="2147483693" r:id="rId52"/>
    <p:sldLayoutId id="2147483690" r:id="rId53"/>
    <p:sldLayoutId id="2147483726" r:id="rId54"/>
    <p:sldLayoutId id="2147483691" r:id="rId55"/>
    <p:sldLayoutId id="2147483694" r:id="rId56"/>
    <p:sldLayoutId id="2147483695" r:id="rId57"/>
    <p:sldLayoutId id="2147483696" r:id="rId58"/>
    <p:sldLayoutId id="2147483697" r:id="rId59"/>
    <p:sldLayoutId id="2147483698" r:id="rId60"/>
    <p:sldLayoutId id="2147483699" r:id="rId61"/>
    <p:sldLayoutId id="2147483700" r:id="rId62"/>
    <p:sldLayoutId id="2147483701" r:id="rId6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0" kern="1200" spc="-1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64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7416" userDrawn="1">
          <p15:clr>
            <a:srgbClr val="F26B43"/>
          </p15:clr>
        </p15:guide>
        <p15:guide id="12" pos="4632" userDrawn="1">
          <p15:clr>
            <a:srgbClr val="F26B43"/>
          </p15:clr>
        </p15:guide>
        <p15:guide id="13" pos="5544" userDrawn="1">
          <p15:clr>
            <a:srgbClr val="F26B43"/>
          </p15:clr>
        </p15:guide>
        <p15:guide id="26" pos="2784" userDrawn="1">
          <p15:clr>
            <a:srgbClr val="F26B43"/>
          </p15:clr>
        </p15:guide>
        <p15:guide id="27" pos="3048" userDrawn="1">
          <p15:clr>
            <a:srgbClr val="F26B43"/>
          </p15:clr>
        </p15:guide>
        <p15:guide id="29" pos="3960" userDrawn="1">
          <p15:clr>
            <a:srgbClr val="F26B43"/>
          </p15:clr>
        </p15:guide>
        <p15:guide id="30" pos="1176" userDrawn="1">
          <p15:clr>
            <a:srgbClr val="F26B43"/>
          </p15:clr>
        </p15:guide>
        <p15:guide id="31" pos="912" userDrawn="1">
          <p15:clr>
            <a:srgbClr val="F26B43"/>
          </p15:clr>
        </p15:guide>
        <p15:guide id="32" pos="3696" userDrawn="1">
          <p15:clr>
            <a:srgbClr val="F26B43"/>
          </p15:clr>
        </p15:guide>
        <p15:guide id="33" pos="1848" userDrawn="1">
          <p15:clr>
            <a:srgbClr val="F26B43"/>
          </p15:clr>
        </p15:guide>
        <p15:guide id="34" pos="2112" userDrawn="1">
          <p15:clr>
            <a:srgbClr val="F26B43"/>
          </p15:clr>
        </p15:guide>
        <p15:guide id="36" pos="6528" userDrawn="1">
          <p15:clr>
            <a:srgbClr val="F26B43"/>
          </p15:clr>
        </p15:guide>
        <p15:guide id="37" pos="6744" userDrawn="1">
          <p15:clr>
            <a:srgbClr val="F26B43"/>
          </p15:clr>
        </p15:guide>
        <p15:guide id="42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EA4D2C-4D5C-AC28-D8CC-859AFF9DB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259" y="1820486"/>
            <a:ext cx="4800600" cy="2762187"/>
          </a:xfrm>
        </p:spPr>
        <p:txBody>
          <a:bodyPr/>
          <a:lstStyle/>
          <a:p>
            <a:r>
              <a:rPr lang="en-US" dirty="0"/>
              <a:t>Focus Group Transcript Coding Draft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B102265-8990-D1BC-A9F2-66CA9D922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260" y="4714821"/>
            <a:ext cx="3830874" cy="1496616"/>
          </a:xfrm>
        </p:spPr>
        <p:txBody>
          <a:bodyPr/>
          <a:lstStyle/>
          <a:p>
            <a:r>
              <a:rPr lang="en-US" dirty="0"/>
              <a:t>Based on “In Vivo” Coding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97AC-6888-F710-75BD-78EE8DCC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 flipV="1">
            <a:off x="6096000" y="466345"/>
            <a:ext cx="19925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EB35-43E8-35FF-8405-83987192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5440" y="219456"/>
            <a:ext cx="1495365" cy="338328"/>
          </a:xfrm>
        </p:spPr>
        <p:txBody>
          <a:bodyPr/>
          <a:lstStyle/>
          <a:p>
            <a:fld id="{21359139-99F8-4B6E-8834-95F2B9D91EE4}" type="datetime1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362CF-5CE0-476A-DBD6-C8A0D85B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214858"/>
            <a:ext cx="555948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6B97-1B4B-FEA4-EC82-848A11BF1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“Wolverine has generations of trauma”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160DD-2CC2-5CF6-034C-30EA9A596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1008993"/>
            <a:ext cx="2052235" cy="5632434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“generations of trauma”</a:t>
            </a:r>
          </a:p>
          <a:p>
            <a:r>
              <a:rPr lang="en-US" dirty="0"/>
              <a:t>[This may fit in with comics’ art as therapeutic, from another slide]</a:t>
            </a:r>
          </a:p>
          <a:p>
            <a:r>
              <a:rPr lang="en-US" dirty="0"/>
              <a:t>Trauma as an umbrella concept in comics</a:t>
            </a:r>
          </a:p>
          <a:p>
            <a:r>
              <a:rPr lang="en-US" dirty="0"/>
              <a:t>Treating comics characters like people</a:t>
            </a:r>
          </a:p>
          <a:p>
            <a:r>
              <a:rPr lang="en-US" dirty="0"/>
              <a:t>Relatibility</a:t>
            </a:r>
          </a:p>
          <a:p>
            <a:r>
              <a:rPr lang="en-US" dirty="0"/>
              <a:t>Major themes</a:t>
            </a:r>
          </a:p>
          <a:p>
            <a:r>
              <a:rPr lang="en-US" dirty="0"/>
              <a:t>Hero’s Journey</a:t>
            </a:r>
          </a:p>
          <a:p>
            <a:r>
              <a:rPr lang="en-US"/>
              <a:t>Paradigmatic saviors in comics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7ECB0-AAA3-D1F4-F21D-CB995F76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9C357-DD11-9DDA-6A01-1356BCB9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A6A9-E0E8-9DA5-150C-94A55BDC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35E8-B6D7-4232-1DEC-0B8B2EA51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91" y="2122471"/>
            <a:ext cx="7348909" cy="1672640"/>
          </a:xfrm>
        </p:spPr>
        <p:txBody>
          <a:bodyPr anchor="t">
            <a:normAutofit/>
          </a:bodyPr>
          <a:lstStyle/>
          <a:p>
            <a:r>
              <a:rPr lang="en-US" dirty="0"/>
              <a:t>“It’s Synesthesia.”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7721D-609B-C4BD-FDDC-2D844DFC5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553186"/>
            <a:ext cx="2052235" cy="6169732"/>
          </a:xfrm>
        </p:spPr>
        <p:txBody>
          <a:bodyPr anchor="t">
            <a:normAutofit/>
          </a:bodyPr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“It’s Synesthesia.”</a:t>
            </a:r>
          </a:p>
          <a:p>
            <a:r>
              <a:rPr lang="en-US" dirty="0"/>
              <a:t>Psychological abstractions</a:t>
            </a:r>
          </a:p>
          <a:p>
            <a:r>
              <a:rPr lang="en-US" dirty="0"/>
              <a:t>Somatic immersion</a:t>
            </a:r>
          </a:p>
          <a:p>
            <a:r>
              <a:rPr lang="en-US" dirty="0"/>
              <a:t>Affective response</a:t>
            </a:r>
          </a:p>
          <a:p>
            <a:r>
              <a:rPr lang="en-US" dirty="0"/>
              <a:t>Tactile ambiguity</a:t>
            </a:r>
          </a:p>
          <a:p>
            <a:r>
              <a:rPr lang="en-US" dirty="0"/>
              <a:t>Allusions to reversal</a:t>
            </a:r>
          </a:p>
          <a:p>
            <a:r>
              <a:rPr lang="en-US" dirty="0"/>
              <a:t>Qualities of high mental functioning</a:t>
            </a:r>
          </a:p>
          <a:p>
            <a:r>
              <a:rPr lang="en-US" dirty="0"/>
              <a:t>Metaphor for comic book reading</a:t>
            </a:r>
          </a:p>
          <a:p>
            <a:r>
              <a:rPr lang="en-US" dirty="0"/>
              <a:t>Metaphor for </a:t>
            </a:r>
            <a:r>
              <a:rPr lang="en-US" i="1" dirty="0"/>
              <a:t>effects</a:t>
            </a:r>
            <a:r>
              <a:rPr lang="en-US" dirty="0"/>
              <a:t> of comic book reading.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D17FE-DF36-EDD7-0ABE-CCA3B530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84" y="233990"/>
            <a:ext cx="2578688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49B6-8B3A-B539-3CAC-2F792F0D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6573"/>
            <a:ext cx="1562100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4BE14B8-5058-4271-B378-2217DE83796E}" type="datetime1">
              <a:rPr lang="en-US" smtClean="0"/>
              <a:pPr>
                <a:spcAft>
                  <a:spcPts val="600"/>
                </a:spcAft>
              </a:pPr>
              <a:t>5/2/2026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ED0C8-1E38-51DB-F286-4FA4D12C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214858"/>
            <a:ext cx="555948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E274F5D-21DC-40EF-8DBA-AB9BB119E93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1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71D3-D7D7-269B-A5B5-ECECE7C73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91" y="2122471"/>
            <a:ext cx="7348909" cy="1672640"/>
          </a:xfrm>
        </p:spPr>
        <p:txBody>
          <a:bodyPr anchor="t">
            <a:normAutofit/>
          </a:bodyPr>
          <a:lstStyle/>
          <a:p>
            <a:r>
              <a:rPr lang="en-US" dirty="0"/>
              <a:t>“She was like ‘O My God.’”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167446D-E840-A04E-EEE7-A07C7A859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1100" y="1060925"/>
            <a:ext cx="2052235" cy="5308344"/>
          </a:xfrm>
        </p:spPr>
        <p:txBody>
          <a:bodyPr/>
          <a:lstStyle/>
          <a:p>
            <a:r>
              <a:rPr lang="en-US" dirty="0"/>
              <a:t>Potential Codes: </a:t>
            </a:r>
          </a:p>
          <a:p>
            <a:r>
              <a:rPr lang="en-US" dirty="0"/>
              <a:t>“O My God.”</a:t>
            </a:r>
          </a:p>
          <a:p>
            <a:r>
              <a:rPr lang="en-US" dirty="0"/>
              <a:t>Frisson related to homosexual response</a:t>
            </a:r>
          </a:p>
          <a:p>
            <a:r>
              <a:rPr lang="en-US" dirty="0"/>
              <a:t>Internalized homophobia</a:t>
            </a:r>
          </a:p>
          <a:p>
            <a:r>
              <a:rPr lang="en-US" dirty="0"/>
              <a:t>Recognition of cultural attitudes</a:t>
            </a:r>
          </a:p>
          <a:p>
            <a:r>
              <a:rPr lang="en-US" dirty="0"/>
              <a:t>Light sacrilege</a:t>
            </a:r>
          </a:p>
          <a:p>
            <a:r>
              <a:rPr lang="en-US" dirty="0"/>
              <a:t>Lesbian as “Other”</a:t>
            </a:r>
          </a:p>
          <a:p>
            <a:r>
              <a:rPr lang="en-US" dirty="0"/>
              <a:t>Signpost on erotic/romantic journey</a:t>
            </a:r>
          </a:p>
          <a:p>
            <a:r>
              <a:rPr lang="en-US" dirty="0"/>
              <a:t>Shock-into-acceptance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081D1-023C-1DE6-4673-44D6EB6C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84" y="233990"/>
            <a:ext cx="2578688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FE6E1-38E2-46CB-B2C2-4F8D3BC5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0" y="216573"/>
            <a:ext cx="1562100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1359139-99F8-4B6E-8834-95F2B9D91EE4}" type="datetime1">
              <a:rPr lang="en-US" smtClean="0"/>
              <a:pPr>
                <a:spcAft>
                  <a:spcPts val="600"/>
                </a:spcAft>
              </a:pPr>
              <a:t>5/2/2026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4AF67-2C4B-A9CC-5C63-8B221689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657" y="214858"/>
            <a:ext cx="555948" cy="3383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E274F5D-21DC-40EF-8DBA-AB9BB119E93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97D2-A8DD-4623-7472-99180819E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“In Bizarro world women have agency.”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7498A-57A3-842B-C463-BA5B2D16A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1450427"/>
            <a:ext cx="2052235" cy="5190999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Bizarro World/women agency</a:t>
            </a:r>
          </a:p>
          <a:p>
            <a:r>
              <a:rPr lang="en-US" dirty="0"/>
              <a:t>Comics vs Life</a:t>
            </a:r>
          </a:p>
          <a:p>
            <a:r>
              <a:rPr lang="en-US" dirty="0"/>
              <a:t>“Other” labels flipped</a:t>
            </a:r>
          </a:p>
          <a:p>
            <a:r>
              <a:rPr lang="en-US" dirty="0"/>
              <a:t>Depiction challenges hierarchy</a:t>
            </a:r>
          </a:p>
          <a:p>
            <a:r>
              <a:rPr lang="en-US" dirty="0"/>
              <a:t>Depiction recapitulates hierarchy</a:t>
            </a:r>
          </a:p>
          <a:p>
            <a:r>
              <a:rPr lang="en-US" dirty="0"/>
              <a:t>Trauma response</a:t>
            </a:r>
          </a:p>
          <a:p>
            <a:r>
              <a:rPr lang="en-US" i="1" dirty="0"/>
              <a:t>Superman </a:t>
            </a:r>
            <a:r>
              <a:rPr lang="en-US" dirty="0"/>
              <a:t>is woke?</a:t>
            </a:r>
          </a:p>
          <a:p>
            <a:r>
              <a:rPr lang="en-US" dirty="0"/>
              <a:t>Gender Roles</a:t>
            </a:r>
          </a:p>
          <a:p>
            <a:r>
              <a:rPr lang="en-US" dirty="0"/>
              <a:t>Agency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4F0B8-26CA-C11B-F9C2-1C19C16C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F0925-E0B2-4745-8A75-15379EE0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6660-8EB0-96AF-1A48-4B23DDCB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56FC-6341-EE1E-C6D4-1845A1A3A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“He’s kind of like the guy in ‘Of Mice and Men.’”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B3950-C8A9-4419-D1DE-769822C37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1303283"/>
            <a:ext cx="2052235" cy="5213131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“like Lenny”</a:t>
            </a:r>
          </a:p>
          <a:p>
            <a:r>
              <a:rPr lang="en-US" dirty="0"/>
              <a:t>Allusions to “legitimate” literature.</a:t>
            </a:r>
          </a:p>
          <a:p>
            <a:r>
              <a:rPr lang="en-US" dirty="0"/>
              <a:t>Assertions of fan literacy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Relatability in successive approximations</a:t>
            </a:r>
          </a:p>
          <a:p>
            <a:r>
              <a:rPr lang="en-US" dirty="0"/>
              <a:t>Common canonical reference points</a:t>
            </a:r>
          </a:p>
          <a:p>
            <a:r>
              <a:rPr lang="en-US" dirty="0"/>
              <a:t>High-mindedness grounded</a:t>
            </a:r>
          </a:p>
          <a:p>
            <a:r>
              <a:rPr lang="en-US" dirty="0"/>
              <a:t>Fan humility (naming the references in guesses)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A411D-C12C-97B6-5773-8801871F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4756-87B0-87FF-39F0-FF720246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5FED2-F338-FFEA-E9FB-0303DEDE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45E3-6DD6-806E-DBBC-6E867D32F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“Deadpool is just a BDSM character.”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0AE80-33F6-4BCD-0F3D-61819E9FB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1576552"/>
            <a:ext cx="2052235" cy="4824248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“Deadpool is BDSM.”</a:t>
            </a:r>
          </a:p>
          <a:p>
            <a:r>
              <a:rPr lang="en-US" dirty="0"/>
              <a:t>Adult comics/sexual freedom</a:t>
            </a:r>
          </a:p>
          <a:p>
            <a:r>
              <a:rPr lang="en-US" dirty="0"/>
              <a:t>Autobiographical connections</a:t>
            </a:r>
          </a:p>
          <a:p>
            <a:r>
              <a:rPr lang="en-US" dirty="0"/>
              <a:t>NSFW themes in comics</a:t>
            </a:r>
          </a:p>
          <a:p>
            <a:r>
              <a:rPr lang="en-US" dirty="0"/>
              <a:t>Sympathy for BDSM community</a:t>
            </a:r>
          </a:p>
          <a:p>
            <a:r>
              <a:rPr lang="en-US" dirty="0"/>
              <a:t>Community overlap (LGBT and BDSM)</a:t>
            </a:r>
          </a:p>
          <a:p>
            <a:r>
              <a:rPr lang="en-US" dirty="0"/>
              <a:t>[Any number of emergent codes not accounted for in </a:t>
            </a:r>
            <a:r>
              <a:rPr lang="en-US" dirty="0" err="1"/>
              <a:t>post-it</a:t>
            </a:r>
            <a:r>
              <a:rPr lang="en-US" dirty="0"/>
              <a:t> reflections or questionnaire]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25B70-C383-FA50-1767-0B5928E6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5EB95-17A1-054A-9FE7-AC24CE73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6816-A2D2-8C97-FD01-E206CC31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DA47-03AF-C737-6AA0-124A35DC9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“… there’s a real potential power in there in comics representation for shame reduction.”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9E19F-F83D-9F5A-FA5B-149E5EE76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1334813"/>
            <a:ext cx="2052235" cy="4971393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“potential power in comics for shame reduction”</a:t>
            </a:r>
          </a:p>
          <a:p>
            <a:r>
              <a:rPr lang="en-US" dirty="0"/>
              <a:t>Literary simulation as freedom</a:t>
            </a:r>
          </a:p>
          <a:p>
            <a:r>
              <a:rPr lang="en-US" dirty="0"/>
              <a:t>Life allusions</a:t>
            </a:r>
          </a:p>
          <a:p>
            <a:r>
              <a:rPr lang="en-US" dirty="0"/>
              <a:t>Immersive-ness</a:t>
            </a:r>
          </a:p>
          <a:p>
            <a:r>
              <a:rPr lang="en-US" dirty="0"/>
              <a:t>Empowerment</a:t>
            </a:r>
          </a:p>
          <a:p>
            <a:r>
              <a:rPr lang="en-US" dirty="0"/>
              <a:t>Therapeutic</a:t>
            </a:r>
          </a:p>
          <a:p>
            <a:r>
              <a:rPr lang="en-US" dirty="0"/>
              <a:t>Multimodal (working on multiple levels through multiple somatic and syntactical receptors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DA7A9-A4B1-3714-549C-262A1A6C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60EA-49ED-C704-B2AD-A1354272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B5D3-CD19-58D6-31E0-EC66380A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E201-4B4A-69AE-9AB7-ACEF9F786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“Yeah, I’m sure there are very grown-up, sophisticated adults who collect comic books.”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61739-6B7D-FB5E-DCD7-CFF5BFE4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6399" y="1093075"/>
            <a:ext cx="2052235" cy="5548351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“Adults collect comics.”</a:t>
            </a:r>
          </a:p>
          <a:p>
            <a:r>
              <a:rPr lang="en-US" dirty="0"/>
              <a:t>Recognition of crossover appeal</a:t>
            </a:r>
          </a:p>
          <a:p>
            <a:r>
              <a:rPr lang="en-US" dirty="0"/>
              <a:t>“Defensiveness?”</a:t>
            </a:r>
          </a:p>
          <a:p>
            <a:r>
              <a:rPr lang="en-US" dirty="0"/>
              <a:t>Arguments about “legitimacy.”</a:t>
            </a:r>
          </a:p>
          <a:p>
            <a:r>
              <a:rPr lang="en-US" dirty="0"/>
              <a:t>Different motives for reading</a:t>
            </a:r>
          </a:p>
          <a:p>
            <a:r>
              <a:rPr lang="en-US" dirty="0"/>
              <a:t>Comics are sophisticated [?]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Adults aren’t [?]</a:t>
            </a:r>
          </a:p>
          <a:p>
            <a:r>
              <a:rPr lang="en-US" dirty="0"/>
              <a:t>Collecting vs. Reading</a:t>
            </a:r>
          </a:p>
          <a:p>
            <a:r>
              <a:rPr lang="en-US" dirty="0"/>
              <a:t>Fandom vs capitalist interest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9607D-40CE-782F-DD8D-D8D7C4A0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00614-A42B-75A9-23DA-03474DA9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7B5E2-8723-3909-B774-41AB0ACE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0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CCD2-D1DC-B5A6-B476-C30681578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“It’s like me being trans.”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75B63-C768-3CA3-6C28-058435ABD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1100" y="1439297"/>
            <a:ext cx="2052235" cy="5202130"/>
          </a:xfrm>
        </p:spPr>
        <p:txBody>
          <a:bodyPr/>
          <a:lstStyle/>
          <a:p>
            <a:r>
              <a:rPr lang="en-US" dirty="0"/>
              <a:t>Potential codes:</a:t>
            </a:r>
          </a:p>
          <a:p>
            <a:r>
              <a:rPr lang="en-US" dirty="0"/>
              <a:t>“like being trans”</a:t>
            </a:r>
          </a:p>
          <a:p>
            <a:r>
              <a:rPr lang="en-US" dirty="0"/>
              <a:t>Deeply personal</a:t>
            </a:r>
          </a:p>
          <a:p>
            <a:r>
              <a:rPr lang="en-US" dirty="0"/>
              <a:t>Comics </a:t>
            </a:r>
            <a:r>
              <a:rPr lang="en-US" i="1" dirty="0"/>
              <a:t>connect.</a:t>
            </a:r>
          </a:p>
          <a:p>
            <a:r>
              <a:rPr lang="en-US" dirty="0"/>
              <a:t>LGBT affinity for comics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Comics affinity for LGBT people</a:t>
            </a:r>
          </a:p>
          <a:p>
            <a:r>
              <a:rPr lang="en-US" dirty="0"/>
              <a:t>Creative making of connections</a:t>
            </a:r>
          </a:p>
          <a:p>
            <a:r>
              <a:rPr lang="en-US" dirty="0"/>
              <a:t>X-Men specifically (Mystique)</a:t>
            </a:r>
          </a:p>
          <a:p>
            <a:r>
              <a:rPr lang="en-US" dirty="0"/>
              <a:t>Art as message deliverer for identity and equality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064B9-461F-E8AD-C609-DD0FF18F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14620-E314-1F08-8BE6-9803D911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309C-B050-4356-96E7-0276C1563BD7}" type="datetime1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10F8-8AAC-D520-D17F-761C0BBC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5194"/>
      </p:ext>
    </p:extLst>
  </p:cSld>
  <p:clrMapOvr>
    <a:masterClrMapping/>
  </p:clrMapOvr>
</p:sld>
</file>

<file path=ppt/theme/theme1.xml><?xml version="1.0" encoding="utf-8"?>
<a:theme xmlns:a="http://schemas.openxmlformats.org/drawingml/2006/main" name="Film Burn">
  <a:themeElements>
    <a:clrScheme name="Custom 2">
      <a:dk1>
        <a:srgbClr val="09090C"/>
      </a:dk1>
      <a:lt1>
        <a:sysClr val="window" lastClr="FFFFFF"/>
      </a:lt1>
      <a:dk2>
        <a:srgbClr val="000000"/>
      </a:dk2>
      <a:lt2>
        <a:srgbClr val="F9EFEC"/>
      </a:lt2>
      <a:accent1>
        <a:srgbClr val="CB49B2"/>
      </a:accent1>
      <a:accent2>
        <a:srgbClr val="7C3191"/>
      </a:accent2>
      <a:accent3>
        <a:srgbClr val="E95D48"/>
      </a:accent3>
      <a:accent4>
        <a:srgbClr val="F08E6B"/>
      </a:accent4>
      <a:accent5>
        <a:srgbClr val="D93752"/>
      </a:accent5>
      <a:accent6>
        <a:srgbClr val="EE7345"/>
      </a:accent6>
      <a:hlink>
        <a:srgbClr val="CB49B2"/>
      </a:hlink>
      <a:folHlink>
        <a:srgbClr val="E95D48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 Burn_win32_Liz_v4" id="{15E0A01B-C0A0-4E33-97EB-A34D3C451DCF}" vid="{FB8E1E66-9252-4554-A1C4-ACC82554D8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MediaServiceKeyPoints xmlns="71af3243-3dd4-4a8d-8c0d-dd76da1f02a5" xsi:nil="true"/>
    <SharedWithUsers xmlns="16c05727-aa75-4e4a-9b5f-8a80a116589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BF7B2-4A2B-4CA7-8150-68B962AD6E62}">
  <ds:schemaRefs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27E2546-C5EB-442C-BCA8-1B0D17D614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3938E-C8DA-4DDE-A937-0EA87B476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{CA58CD84-17BE-4707-BE8C-59E85178607B}8c0b1f87-4275-4951-9b7a-c6e8100032df-TF2c2d73c7-1e66-48c6-b368-6842552e8d0e08a9caeb_win32</Template>
  <TotalTime>49</TotalTime>
  <Words>489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Neue Haas Grotesk Text Pro</vt:lpstr>
      <vt:lpstr>Film Burn</vt:lpstr>
      <vt:lpstr>Focus Group Transcript Coding Draft </vt:lpstr>
      <vt:lpstr>“It’s Synesthesia.”</vt:lpstr>
      <vt:lpstr>“She was like ‘O My God.’”</vt:lpstr>
      <vt:lpstr>“In Bizarro world women have agency.”</vt:lpstr>
      <vt:lpstr>“He’s kind of like the guy in ‘Of Mice and Men.’”</vt:lpstr>
      <vt:lpstr>“Deadpool is just a BDSM character.”</vt:lpstr>
      <vt:lpstr>“… there’s a real potential power in there in comics representation for shame reduction.”</vt:lpstr>
      <vt:lpstr>“Yeah, I’m sure there are very grown-up, sophisticated adults who collect comic books.”</vt:lpstr>
      <vt:lpstr>“It’s like me being trans.”</vt:lpstr>
      <vt:lpstr>“Wolverine has generations of trauma”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Davies</dc:creator>
  <cp:lastModifiedBy>John Davies</cp:lastModifiedBy>
  <cp:revision>1</cp:revision>
  <dcterms:created xsi:type="dcterms:W3CDTF">2026-05-02T17:42:13Z</dcterms:created>
  <dcterms:modified xsi:type="dcterms:W3CDTF">2026-05-02T18:32:12Z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Order">
    <vt:r8>2365000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